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Montserrat Medium"/>
      <p:regular r:id="rId20"/>
      <p:bold r:id="rId21"/>
      <p:italic r:id="rId22"/>
      <p:boldItalic r:id="rId23"/>
    </p:embeddedFont>
    <p:embeddedFont>
      <p:font typeface="Montserrat ExtraBold"/>
      <p:bold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regular.fntdata"/><Relationship Id="rId22" Type="http://schemas.openxmlformats.org/officeDocument/2006/relationships/font" Target="fonts/MontserratMedium-italic.fntdata"/><Relationship Id="rId21" Type="http://schemas.openxmlformats.org/officeDocument/2006/relationships/font" Target="fonts/MontserratMedium-bold.fntdata"/><Relationship Id="rId24" Type="http://schemas.openxmlformats.org/officeDocument/2006/relationships/font" Target="fonts/MontserratExtraBold-bold.fntdata"/><Relationship Id="rId23" Type="http://schemas.openxmlformats.org/officeDocument/2006/relationships/font" Target="fonts/Montserrat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MontserratExtra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19" Type="http://schemas.openxmlformats.org/officeDocument/2006/relationships/font" Target="fonts/Montserrat-boldItalic.fntdata"/><Relationship Id="rId18" Type="http://schemas.openxmlformats.org/officeDocument/2006/relationships/font" Target="fonts/Montserrat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dd35e5510c88c0e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dd35e5510c88c0e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f3049c681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f3049c681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f3049c681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f3049c681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f3049c681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f3049c681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f3049c681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f3049c681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f3049c681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ef3049c681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f3049c681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f3049c681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dd35e5510c88c0e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dd35e5510c88c0e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dd35e5510c88c0e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dd35e5510c88c0e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Error object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5"/>
          <p:cNvSpPr txBox="1"/>
          <p:nvPr>
            <p:ph type="ctrTitle"/>
          </p:nvPr>
        </p:nvSpPr>
        <p:spPr>
          <a:xfrm>
            <a:off x="2175900" y="20610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Own Error Message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702750" y="1425200"/>
            <a:ext cx="4946400" cy="20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Object containing the error information is generated and passed to catch as an argument.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574150" y="541450"/>
            <a:ext cx="57357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Error Object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776250" y="132005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try{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….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}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catch(error){  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	....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}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Name, Message and stack.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638475" y="498600"/>
            <a:ext cx="57357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Error Object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Error.Name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0"/>
          <p:cNvSpPr txBox="1"/>
          <p:nvPr>
            <p:ph idx="1" type="body"/>
          </p:nvPr>
        </p:nvSpPr>
        <p:spPr>
          <a:xfrm>
            <a:off x="938500" y="13864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RangeError.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EvalError.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SyntaxError.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TypeError.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URIError.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4" name="Google Shape;184;p40"/>
          <p:cNvSpPr txBox="1"/>
          <p:nvPr>
            <p:ph type="title"/>
          </p:nvPr>
        </p:nvSpPr>
        <p:spPr>
          <a:xfrm>
            <a:off x="595600" y="445025"/>
            <a:ext cx="5735700" cy="5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List of Error Object Properties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Error.Message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Error.stack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3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Whole content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try{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….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}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catch{  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	....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}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5" name="Google Shape;205;p4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Change: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